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6"/>
    <a:srgbClr val="007287"/>
    <a:srgbClr val="10CADF"/>
    <a:srgbClr val="9ADBE8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71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633076" y="2529574"/>
            <a:ext cx="464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 Regenerating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666674" y="3687935"/>
            <a:ext cx="458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Îmbinăm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știința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cu natura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Sănătatea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este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îmbunătățită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din interior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exterior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din exterior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interior.</a:t>
            </a:r>
            <a:endParaRPr lang="en-IE" sz="1600" spc="300" dirty="0">
              <a:solidFill>
                <a:schemeClr val="bg1"/>
              </a:solidFill>
              <a:effectLst/>
              <a:latin typeface="Gotham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89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9D998-E28D-E726-D220-9DC88B94E88A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9B513-FB95-EB28-46D2-05C5AA7A2F80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ROMÂNĂ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Știința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Din Interior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12" y="3045847"/>
            <a:ext cx="4688273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Dezvoltat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pentru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toate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tipurile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piele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Regenerating System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aplică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știința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ingrediente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cu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privire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la care s-a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demonstrat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avea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un impact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pozitiv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asupra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sănătății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tenului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00" y="2745717"/>
            <a:ext cx="8449600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Principalele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ingrediente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PEPTIDE DE CUPRU –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746034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Principalele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Această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peptidă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cupru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care se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găsește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mod natural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organism,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cunoscută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pentru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faptul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susține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colagenul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Colagenul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sunt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esențiale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care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mențin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aspectul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ferm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tânăr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iar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adăugarea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GHK-Cu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Eye Cream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poate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ajuta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refacerea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acestor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reducerea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aspectului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liniilor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fine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ridurilor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317208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42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978046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Principalele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Ulei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microalge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Ulei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aglice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seară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bogate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Conține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acid gamma-linolenic (GLA)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alți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acizi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grași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polinesaturați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Generează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creștere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semnificativă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hidratării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Hidratarea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profunzime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pentru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pielea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uscată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prurit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sau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crăpată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88790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404840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Principalele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Peptide din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lapte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4591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Ulei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semințe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macadamia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Provenite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mod natural din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lapte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forma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bioactivată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stabilizată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Uleiul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extras din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fructele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arborelui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macadamia.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Pentru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reduce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liniilor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fine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ridurilor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pentru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îmbunătăți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fermitate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5004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75697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Seamănă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foarte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mult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cu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sebumul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uman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produsul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343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493672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Principalele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4298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Unt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Ulei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Obținut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 din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ulei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semințe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 Moringa oleifera din India, „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copacul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miracol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”.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Lichidul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care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provine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sămânța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plantei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Jojoba.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Hidratarea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Ajută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reducerea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aspectului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liniilor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fine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ridurilor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491281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Principalele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Ulei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tărâțe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orez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Extract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rozmarin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Extras din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stratul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exterior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bobului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orez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acesta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conține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antioxidanți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Cunoscut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pentru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proprietățile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 sale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Îmbunătățește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datorită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profilului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solid de lipide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esențiale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Principalul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Beneficiu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Îmbunătățește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ferme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Rezultate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reale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povești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reale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Rezultate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povești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ÎNAINTE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DUPĂ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ÎNAINTE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DUPĂ 15 ZILE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Clienți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Rezultatele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pot varia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funcție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vârstă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alți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mediu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Nu se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pretinde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mărturiile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reprezintă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rezultate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tipice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Rezultate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povești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reale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ÎNAINTE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DUPĂ 5 ZILE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ÎNAINTE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DUPĂ 21 DE ZILE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Clienți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Rezultatele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pot varia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funcție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vârstă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alți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mediu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Nu se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pretinde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mărturiile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reprezintă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rezultate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tipice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619294" y="1636896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Patru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produse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inovatoare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​care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funcționează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independent.​ 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726340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Atunci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când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sunt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utilizate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împreună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rezultatele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sunt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vizibile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, de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durată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și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vă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vor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schimba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viața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759178" y="3896686"/>
            <a:ext cx="1670906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O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îmbinare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minunată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naturii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cu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știința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514387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Oportunitatea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264849"/>
            <a:ext cx="5048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Dacă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ne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trimiteți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imaginile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dumneavoastră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înainte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/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după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vă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exprimați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consimțământul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pentru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posibila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utilizare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acestora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scopuri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marketing,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fără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limitări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fără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termen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expirare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4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8D9196"/>
                </a:solidFill>
                <a:latin typeface="Gotham Bold" pitchFamily="2" charset="0"/>
              </a:rPr>
              <a:t>Sfaturi</a:t>
            </a: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Asigurați-vă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faceți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fotografiile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în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același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decor,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același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unghi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al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camerei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și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cu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același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nivel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iluminat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pentru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putea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face 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comparație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corectă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recomandăm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folosiți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lumina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naturală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stând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cu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fața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spre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fereastră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sau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măsuța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toaletă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pentru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fotografii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reușite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113271"/>
            <a:ext cx="199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Utilizați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produsele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cu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încredere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Faceți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fotografie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feței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înainte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începe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să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utilizați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produsele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Cum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vă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puteți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monitoriza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rezultatele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09713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Faceți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din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nou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fotografie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după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lună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utilizare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.​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326859"/>
            <a:ext cx="27837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Împărtășiți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evoluția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cu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noi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trimițându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-ne la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adresa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fotografiile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făcute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înainte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și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după</a:t>
            </a:r>
            <a:endParaRPr lang="en-US" sz="1400" dirty="0">
              <a:solidFill>
                <a:srgbClr val="9ADBE8"/>
              </a:solidFill>
              <a:latin typeface="Montserrat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1016931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9772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Oferiți-vă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cadoul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frumuseții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atemporale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și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a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încrederii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radiante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145351"/>
            <a:ext cx="169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Comandați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sistemul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dorit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62322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Vedeți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cu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ochii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cum vi se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transformă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aspectul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1800619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Alavida</a:t>
            </a:r>
            <a:r>
              <a:rPr lang="en-IE" sz="3600" b="1" dirty="0">
                <a:solidFill>
                  <a:schemeClr val="bg1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Industria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2907523"/>
            <a:ext cx="611750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Piața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globală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produselor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îngrijirea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fost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evaluată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peste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145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miliarde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dolari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americani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2021,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preconizându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-se 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creștere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continuă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la 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rată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creștere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anuală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compusă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(CAGR)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aproximativ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4,5 %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perioada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cuprinsă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între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2022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2028.​*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Până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anul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2030, 1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miliard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oameni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vor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avea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peste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 de ani.**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Piața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produselor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bărbați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îngrijirea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extinde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rapid, cu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număr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mare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bărbați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care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adoptă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rutine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îngrijire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cu 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cerere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produse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special create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nevoile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lor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specifice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444688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Lumea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așteaptă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Regenerating System: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Sursă</a:t>
            </a: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460776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Partener</a:t>
                      </a: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de brand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PREȚURI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conține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Plasturii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Notă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Prețurile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EUR nu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includ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taxele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sau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transportul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Prețurile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yeni sunt cu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taxe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278109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preferat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retail</a:t>
                      </a: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Prețuri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PREȚURI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conține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Plasturii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Notă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Prețurile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și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EUR nu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includ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taxele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sau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transportul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Prețurile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în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yeni sunt cu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taxe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6"/>
            <a:ext cx="9132750" cy="100156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Întineriți-vă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pielea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prin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reinventarea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modului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în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care o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tratați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  <a:b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</a:br>
            <a:endParaRPr lang="en-US" sz="2400" dirty="0">
              <a:solidFill>
                <a:srgbClr val="007287"/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08293" y="2840856"/>
            <a:ext cx="5775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Toată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lumea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are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dreptul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se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simtă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frumos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și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în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interior,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și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în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exterior, cu 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perspectivă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luminoasă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asupra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vieții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și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strălucire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fel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vibrantă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Aflați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cum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puteți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integra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astăzi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în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viața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dumneavoastră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Gotham Bold" pitchFamily="2" charset="0"/>
              </a:rPr>
              <a:t>URMĂREȘTE-NE </a:t>
            </a:r>
            <a:endParaRPr lang="en-GB" sz="14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50989" y="1900023"/>
            <a:ext cx="4651231" cy="305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Noi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cei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știm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doriți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îmbătrâniți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minunat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într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-un mod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plin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încredere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!​ </a:t>
            </a: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Suntem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părere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pielea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trebui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reflecte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luminozitatea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și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strălucirea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din interior.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Înțelegem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aceea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creat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Regenerating System.​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Îmbinând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știința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cu natura,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întregul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System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combină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serie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puternică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ingrediente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care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ajute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luminarea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tenului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și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obținerea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unui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aspect uniform al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nuanței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pielii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și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piele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fermă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Cu o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abordare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permanentă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nutriției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pielii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,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îi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redă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pielii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strălucirea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de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altă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dată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Frumusețea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este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simplă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Rezultatele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,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vizibile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509094"/>
            <a:ext cx="2132426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Reduce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liniilor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fine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și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al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ridurilor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​*"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ingrediente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pe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bază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plante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obținute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natural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889250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Luminează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tenul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pentru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o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strălucire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regenerată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tinerească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​*"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6771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Hidratează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în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permanență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*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2"/>
            <a:ext cx="1939528" cy="1491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0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Îmbunătățește</a:t>
            </a:r>
            <a:endParaRPr lang="en-US" sz="20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unei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nuanțe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uniforme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5995277" y="4093266"/>
            <a:ext cx="1889250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Îmbunătățește</a:t>
            </a:r>
            <a:endParaRPr lang="en-US" sz="20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aspectul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pielii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ferme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Sursă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4555049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Revive Eye Cream​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435933" cy="1809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Această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cremă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ochi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cu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infuzie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cu peptide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cupru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folosește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amestec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ingrediente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puternice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oferind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beneficii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fără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egal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ajuta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luminarea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tenului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îmbunătățirea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aspectului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uniform 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nuanței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susținerea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aspectului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ferme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435933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Daily Refresh</a:t>
            </a:r>
            <a:b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</a:b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Facial Nectar​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818070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Această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cremă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hidratantă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2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1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destinată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utilizării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timpul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zilei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atunci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când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pielea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dumneavoastră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expusă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intemperiilor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Consistența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lejeră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perfectă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rutina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premergătoare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machiajului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Nightly Restore Facial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Créme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Această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cremă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hidratantă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2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1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destinată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utilizării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timpul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nopții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atunci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când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organismul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se reface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în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mod natural. </a:t>
            </a:r>
          </a:p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O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completare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ideală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Daily Refresh Facial Nectar.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78087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Plasturii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535324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Plasturii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valorifică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echilibrează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energia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naturală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refacere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organismului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pentru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îmbunătăți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aspectul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sănătos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strălucitor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al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pielii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Pot fi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utilizați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și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timpul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nopții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15016</TotalTime>
  <Words>1479</Words>
  <Application>Microsoft Macintosh PowerPoint</Application>
  <PresentationFormat>Widescreen</PresentationFormat>
  <Paragraphs>255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Știința Din Interior</vt:lpstr>
      <vt:lpstr>Principalele ingrediente</vt:lpstr>
      <vt:lpstr>Principalele ingrediente</vt:lpstr>
      <vt:lpstr>Principalele ingrediente</vt:lpstr>
      <vt:lpstr>Principalele ingrediente</vt:lpstr>
      <vt:lpstr>Principalele ingrediente</vt:lpstr>
      <vt:lpstr>Principalele ingrediente</vt:lpstr>
      <vt:lpstr>PowerPoint Presentation</vt:lpstr>
      <vt:lpstr>Rezultate reale, povești reale.</vt:lpstr>
      <vt:lpstr>Rezultate reale, povești reale.</vt:lpstr>
      <vt:lpstr>PowerPoint Presentation</vt:lpstr>
      <vt:lpstr>PowerPoint Presentation</vt:lpstr>
      <vt:lpstr>Alavida Industria</vt:lpstr>
      <vt:lpstr>PowerPoint Presentation</vt:lpstr>
      <vt:lpstr>PowerPoint Presentation</vt:lpstr>
      <vt:lpstr>Întineriți-vă pielea prin reinventarea modului în care o tratați.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62</cp:revision>
  <dcterms:created xsi:type="dcterms:W3CDTF">2022-07-04T16:19:02Z</dcterms:created>
  <dcterms:modified xsi:type="dcterms:W3CDTF">2024-01-16T14:16:08Z</dcterms:modified>
</cp:coreProperties>
</file>